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8C84EF1-1348-4E75-88A5-E1C5CFE7EA84}"/>
    <pc:docChg chg="modSld">
      <pc:chgData name="Narelle Wheaton" userId="6e1b2b30-480e-4f91-806b-6735d5b9e446" providerId="ADAL" clId="{68C84EF1-1348-4E75-88A5-E1C5CFE7EA84}" dt="2023-07-27T01:58:18.034" v="22" actId="404"/>
      <pc:docMkLst>
        <pc:docMk/>
      </pc:docMkLst>
      <pc:sldChg chg="modSp mod">
        <pc:chgData name="Narelle Wheaton" userId="6e1b2b30-480e-4f91-806b-6735d5b9e446" providerId="ADAL" clId="{68C84EF1-1348-4E75-88A5-E1C5CFE7EA84}" dt="2023-07-27T01:57:50.631" v="16" actId="1076"/>
        <pc:sldMkLst>
          <pc:docMk/>
          <pc:sldMk cId="2755788521" sldId="256"/>
        </pc:sldMkLst>
        <pc:spChg chg="mod">
          <ac:chgData name="Narelle Wheaton" userId="6e1b2b30-480e-4f91-806b-6735d5b9e446" providerId="ADAL" clId="{68C84EF1-1348-4E75-88A5-E1C5CFE7EA84}" dt="2023-07-27T01:57:50.631" v="16" actId="1076"/>
          <ac:spMkLst>
            <pc:docMk/>
            <pc:sldMk cId="2755788521" sldId="256"/>
            <ac:spMk id="3" creationId="{53AEA1AC-54A2-42F3-9A70-584913C5F2A2}"/>
          </ac:spMkLst>
        </pc:spChg>
      </pc:sldChg>
      <pc:sldChg chg="modSp mod">
        <pc:chgData name="Narelle Wheaton" userId="6e1b2b30-480e-4f91-806b-6735d5b9e446" providerId="ADAL" clId="{68C84EF1-1348-4E75-88A5-E1C5CFE7EA84}" dt="2023-07-27T01:57:58" v="17" actId="1076"/>
        <pc:sldMkLst>
          <pc:docMk/>
          <pc:sldMk cId="3163406726" sldId="257"/>
        </pc:sldMkLst>
        <pc:spChg chg="mod">
          <ac:chgData name="Narelle Wheaton" userId="6e1b2b30-480e-4f91-806b-6735d5b9e446" providerId="ADAL" clId="{68C84EF1-1348-4E75-88A5-E1C5CFE7EA84}" dt="2023-07-27T01:57:58" v="17" actId="1076"/>
          <ac:spMkLst>
            <pc:docMk/>
            <pc:sldMk cId="3163406726" sldId="257"/>
            <ac:spMk id="3" creationId="{53AEA1AC-54A2-42F3-9A70-584913C5F2A2}"/>
          </ac:spMkLst>
        </pc:spChg>
      </pc:sldChg>
      <pc:sldChg chg="modSp mod">
        <pc:chgData name="Narelle Wheaton" userId="6e1b2b30-480e-4f91-806b-6735d5b9e446" providerId="ADAL" clId="{68C84EF1-1348-4E75-88A5-E1C5CFE7EA84}" dt="2023-07-27T01:58:02.211" v="18" actId="1076"/>
        <pc:sldMkLst>
          <pc:docMk/>
          <pc:sldMk cId="649523957" sldId="258"/>
        </pc:sldMkLst>
        <pc:spChg chg="mod">
          <ac:chgData name="Narelle Wheaton" userId="6e1b2b30-480e-4f91-806b-6735d5b9e446" providerId="ADAL" clId="{68C84EF1-1348-4E75-88A5-E1C5CFE7EA84}" dt="2023-07-27T01:58:02.211" v="18" actId="1076"/>
          <ac:spMkLst>
            <pc:docMk/>
            <pc:sldMk cId="649523957" sldId="258"/>
            <ac:spMk id="3" creationId="{53AEA1AC-54A2-42F3-9A70-584913C5F2A2}"/>
          </ac:spMkLst>
        </pc:spChg>
      </pc:sldChg>
      <pc:sldChg chg="modSp mod">
        <pc:chgData name="Narelle Wheaton" userId="6e1b2b30-480e-4f91-806b-6735d5b9e446" providerId="ADAL" clId="{68C84EF1-1348-4E75-88A5-E1C5CFE7EA84}" dt="2023-07-27T01:58:06.439" v="19" actId="1076"/>
        <pc:sldMkLst>
          <pc:docMk/>
          <pc:sldMk cId="2205226920" sldId="259"/>
        </pc:sldMkLst>
        <pc:spChg chg="mod">
          <ac:chgData name="Narelle Wheaton" userId="6e1b2b30-480e-4f91-806b-6735d5b9e446" providerId="ADAL" clId="{68C84EF1-1348-4E75-88A5-E1C5CFE7EA84}" dt="2023-07-27T01:58:06.439" v="19" actId="1076"/>
          <ac:spMkLst>
            <pc:docMk/>
            <pc:sldMk cId="2205226920" sldId="259"/>
            <ac:spMk id="3" creationId="{53AEA1AC-54A2-42F3-9A70-584913C5F2A2}"/>
          </ac:spMkLst>
        </pc:spChg>
      </pc:sldChg>
      <pc:sldChg chg="modSp mod">
        <pc:chgData name="Narelle Wheaton" userId="6e1b2b30-480e-4f91-806b-6735d5b9e446" providerId="ADAL" clId="{68C84EF1-1348-4E75-88A5-E1C5CFE7EA84}" dt="2023-07-27T01:58:18.034" v="22" actId="404"/>
        <pc:sldMkLst>
          <pc:docMk/>
          <pc:sldMk cId="1150283782" sldId="260"/>
        </pc:sldMkLst>
        <pc:spChg chg="mod">
          <ac:chgData name="Narelle Wheaton" userId="6e1b2b30-480e-4f91-806b-6735d5b9e446" providerId="ADAL" clId="{68C84EF1-1348-4E75-88A5-E1C5CFE7EA84}" dt="2023-07-27T01:58:12.098" v="20" actId="1076"/>
          <ac:spMkLst>
            <pc:docMk/>
            <pc:sldMk cId="1150283782" sldId="260"/>
            <ac:spMk id="3" creationId="{53AEA1AC-54A2-42F3-9A70-584913C5F2A2}"/>
          </ac:spMkLst>
        </pc:spChg>
        <pc:spChg chg="mod">
          <ac:chgData name="Narelle Wheaton" userId="6e1b2b30-480e-4f91-806b-6735d5b9e446" providerId="ADAL" clId="{68C84EF1-1348-4E75-88A5-E1C5CFE7EA84}" dt="2023-07-27T01:58:18.034" v="22" actId="404"/>
          <ac:spMkLst>
            <pc:docMk/>
            <pc:sldMk cId="1150283782" sldId="260"/>
            <ac:spMk id="4" creationId="{28C7EC34-9EC8-48A6-97D4-1451294DF1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39E62-78C7-44CA-BF6C-68205FC50A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BA78E8-3DDC-45CD-A1D5-7283BFB34F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0ACB6A-1A85-4260-B1B0-1E059F22C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586D0-41D2-4A4C-8718-72FAE64E3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7D6249-EEB6-405B-9A5D-367D1F611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2830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77AC10-E17D-4620-B0A3-D91A2F908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FE5439-3CB4-4765-BADA-47C8ECFF99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C2E993-D90C-41FF-A084-D4A982F8B0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4D165-06CF-46A0-9CC3-CF0834FD3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FCDFF-0037-4C89-A90B-730BFCBB6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0220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94AB4B9-11CC-4F57-9960-EF37E7D9E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1475E8-AFB7-4116-9682-A42F09F42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9609F-3332-45E2-9B88-730007095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7F4B9D-48F2-4880-93E6-66460FAF2C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B4D912-D4AA-4688-91AD-68A68F267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304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21596-7600-416B-988F-DBD342616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09549-8EC3-4A87-AE9F-102A5F7CF2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1E3DB0-BDAE-442F-A17A-65F2AD924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B143E-CEB5-42EB-BE08-40CE93EFC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F01EE-3856-497E-B25D-2EDB1F14A2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7563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D83BD-3576-4494-B493-57F802DE7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F14A5-CB21-43C5-9877-ACE062C61D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33FFC5-A296-4E53-AA4B-1FB8113CA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FB6881-BED8-4BB0-B562-EB60B20FD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4269B2-DE55-4A4C-A095-AB1DAE35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15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1437D1-2B50-498B-9B2B-8BAACD405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5A86DB-966D-4D21-A547-177547C219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326CDC-6AB0-4221-93C3-55EEF17C7E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AED0E8-53AA-4C64-BD97-055E15CD00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4E262A-45F8-489E-8AFD-A348547C4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57F7BC-9F3D-47F4-998E-C01DFF2DA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4516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319C7-7523-4C01-8F01-32AB6391B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227B4-F54B-4DAF-BD8A-2F5B54D5C7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F92088-B988-4CF7-83DB-9B813C618F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FD7271-A1F0-4725-80BE-493F8F056C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D41CDDC-B790-406F-B9A2-4645D894091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638B733-13ED-440C-A7F6-7A12190EC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FE0A26-048F-42BE-8109-061C021A8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1A91E2-4971-4000-A26C-4294E2B01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217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D805D-455C-47B3-B89A-61C47EB6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07C72F-8F4C-4792-9734-9A82A4D48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CD836A-64DA-4C29-9ADA-163EDC540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E89CCB-1729-41A6-ACE0-B6E768064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064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D91B6BE-4E7B-492C-85BA-FE05292B5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88B7CB-3544-4E3C-84AE-9DCBF0A19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AB0579-7958-4278-ACC6-F2B7BD7CC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0708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F78AE4-A2B1-4495-ABEA-F31D40E8D1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FA85E-E8A5-4894-AC59-A9D4B6B05B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611BF4-0D2E-481E-8237-E28E4B3C45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99EB93-8AA2-4F12-A97D-E25449206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50FF9D-55A4-472F-BE5C-56E7D0262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6B0199-49F4-405E-9AF9-2316AD81F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7744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6CEC4-262E-4A68-8645-769F2B356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57FC00-889A-4A14-86A6-E9EBF4142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88FED9-36A6-4059-8685-3F6D4BB1C3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BF4B7-EFB7-453D-963D-FD8765031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4DC49F-89BE-4E81-8BFF-B7D189A9B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8790C0-2065-42FD-AD21-51B212BA8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724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038B91-EF40-42F7-A858-7ACBB749A2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607536-B943-44F4-9FA1-D3600CBC9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33F95-AD2A-4E8F-8305-11AC7917E6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5A73B-DED8-4226-B7B7-786F6AF79E6B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26133-10C8-4297-9163-879EAF09D6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26E595-3A80-434B-BD12-153EA0577A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571BA-3414-4B16-A622-3944DF6616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180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AEA1AC-54A2-42F3-9A70-584913C5F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8860"/>
            <a:ext cx="9144000" cy="282028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 restful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that in calm repose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Safe in Thy love though tempests rage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Peace and refreshment knows</a:t>
            </a:r>
          </a:p>
        </p:txBody>
      </p:sp>
    </p:spTree>
    <p:extLst>
      <p:ext uri="{BB962C8B-B14F-4D97-AF65-F5344CB8AC3E}">
        <p14:creationId xmlns:p14="http://schemas.microsoft.com/office/powerpoint/2010/main" val="2755788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AEA1AC-54A2-42F3-9A70-584913C5F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3545"/>
            <a:ext cx="9144000" cy="2950909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 trustful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doubts and fears assail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confide in Thee assured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grace can never fail</a:t>
            </a:r>
          </a:p>
        </p:txBody>
      </p:sp>
    </p:spTree>
    <p:extLst>
      <p:ext uri="{BB962C8B-B14F-4D97-AF65-F5344CB8AC3E}">
        <p14:creationId xmlns:p14="http://schemas.microsoft.com/office/powerpoint/2010/main" val="3163406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AEA1AC-54A2-42F3-9A70-584913C5F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0631"/>
            <a:ext cx="9144000" cy="27767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an earnest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Set Thou my zeal aflame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that with willing service 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may extol Thy name</a:t>
            </a:r>
          </a:p>
        </p:txBody>
      </p:sp>
    </p:spTree>
    <p:extLst>
      <p:ext uri="{BB962C8B-B14F-4D97-AF65-F5344CB8AC3E}">
        <p14:creationId xmlns:p14="http://schemas.microsoft.com/office/powerpoint/2010/main" val="649523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AEA1AC-54A2-42F3-9A70-584913C5F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57900"/>
            <a:ext cx="9144000" cy="29422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 steadfast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Firm as a rock and sure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Unswerving loyal I would stand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to the end endure</a:t>
            </a:r>
          </a:p>
        </p:txBody>
      </p:sp>
    </p:spTree>
    <p:extLst>
      <p:ext uri="{BB962C8B-B14F-4D97-AF65-F5344CB8AC3E}">
        <p14:creationId xmlns:p14="http://schemas.microsoft.com/office/powerpoint/2010/main" val="2205226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3AEA1AC-54A2-42F3-9A70-584913C5F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40483"/>
            <a:ext cx="9144000" cy="297703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 thankful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that in full accord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Mind heart and voice shall ever sing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Glad praise to Christ my Lord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C7EC34-9EC8-48A6-97D4-1451294DF1B3}"/>
              </a:ext>
            </a:extLst>
          </p:cNvPr>
          <p:cNvSpPr txBox="1"/>
          <p:nvPr/>
        </p:nvSpPr>
        <p:spPr>
          <a:xfrm>
            <a:off x="287382" y="5782492"/>
            <a:ext cx="609600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3918737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Frederick Hawkes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150283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178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2022-07-18T07:01:46Z</dcterms:created>
  <dcterms:modified xsi:type="dcterms:W3CDTF">2023-07-27T01:58:20Z</dcterms:modified>
</cp:coreProperties>
</file>